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CDFC-1F72-4BC7-A1E0-8F6BC6535D62}" type="datetimeFigureOut">
              <a:rPr lang="fr-FR" smtClean="0"/>
              <a:t>23/10/2021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C0CC-E609-44F5-8506-5E4FD4E7B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08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CDFC-1F72-4BC7-A1E0-8F6BC6535D62}" type="datetimeFigureOut">
              <a:rPr lang="fr-FR" smtClean="0"/>
              <a:t>23/10/2021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C0CC-E609-44F5-8506-5E4FD4E7B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30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CDFC-1F72-4BC7-A1E0-8F6BC6535D62}" type="datetimeFigureOut">
              <a:rPr lang="fr-FR" smtClean="0"/>
              <a:t>23/10/2021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C0CC-E609-44F5-8506-5E4FD4E7B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1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CDFC-1F72-4BC7-A1E0-8F6BC6535D62}" type="datetimeFigureOut">
              <a:rPr lang="fr-FR" smtClean="0"/>
              <a:t>23/10/2021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C0CC-E609-44F5-8506-5E4FD4E7B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90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CDFC-1F72-4BC7-A1E0-8F6BC6535D62}" type="datetimeFigureOut">
              <a:rPr lang="fr-FR" smtClean="0"/>
              <a:t>23/10/2021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C0CC-E609-44F5-8506-5E4FD4E7B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62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CDFC-1F72-4BC7-A1E0-8F6BC6535D62}" type="datetimeFigureOut">
              <a:rPr lang="fr-FR" smtClean="0"/>
              <a:t>23/10/2021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C0CC-E609-44F5-8506-5E4FD4E7B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41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CDFC-1F72-4BC7-A1E0-8F6BC6535D62}" type="datetimeFigureOut">
              <a:rPr lang="fr-FR" smtClean="0"/>
              <a:t>23/10/2021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C0CC-E609-44F5-8506-5E4FD4E7B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61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CDFC-1F72-4BC7-A1E0-8F6BC6535D62}" type="datetimeFigureOut">
              <a:rPr lang="fr-FR" smtClean="0"/>
              <a:t>23/10/2021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C0CC-E609-44F5-8506-5E4FD4E7B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04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CDFC-1F72-4BC7-A1E0-8F6BC6535D62}" type="datetimeFigureOut">
              <a:rPr lang="fr-FR" smtClean="0"/>
              <a:t>23/10/2021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C0CC-E609-44F5-8506-5E4FD4E7B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7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CDFC-1F72-4BC7-A1E0-8F6BC6535D62}" type="datetimeFigureOut">
              <a:rPr lang="fr-FR" smtClean="0"/>
              <a:t>23/10/2021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C0CC-E609-44F5-8506-5E4FD4E7B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44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CDFC-1F72-4BC7-A1E0-8F6BC6535D62}" type="datetimeFigureOut">
              <a:rPr lang="fr-FR" smtClean="0"/>
              <a:t>23/10/2021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C0CC-E609-44F5-8506-5E4FD4E7B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0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DCDFC-1F72-4BC7-A1E0-8F6BC6535D62}" type="datetimeFigureOut">
              <a:rPr lang="fr-FR" smtClean="0"/>
              <a:t>23/10/2021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3C0CC-E609-44F5-8506-5E4FD4E7B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99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10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53"/>
          <a:stretch/>
        </p:blipFill>
        <p:spPr>
          <a:xfrm>
            <a:off x="5580953" y="1691093"/>
            <a:ext cx="2126133" cy="2650406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4" t="10159" r="21999" b="31428"/>
          <a:stretch/>
        </p:blipFill>
        <p:spPr>
          <a:xfrm>
            <a:off x="3605440" y="4302759"/>
            <a:ext cx="2028848" cy="246896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" t="8127" r="7452" b="18095"/>
          <a:stretch/>
        </p:blipFill>
        <p:spPr>
          <a:xfrm>
            <a:off x="1482505" y="1684409"/>
            <a:ext cx="2415459" cy="26629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9" t="4826" b="24444"/>
          <a:stretch/>
        </p:blipFill>
        <p:spPr>
          <a:xfrm>
            <a:off x="3897964" y="1690687"/>
            <a:ext cx="1682989" cy="26116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t="18668" r="20878" b="26729"/>
          <a:stretch/>
        </p:blipFill>
        <p:spPr>
          <a:xfrm>
            <a:off x="1482505" y="4347132"/>
            <a:ext cx="2157686" cy="24245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9" t="20317" r="28500" b="29270"/>
          <a:stretch/>
        </p:blipFill>
        <p:spPr>
          <a:xfrm>
            <a:off x="5618023" y="4341094"/>
            <a:ext cx="2089063" cy="243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641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>Unilim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Vincent</dc:creator>
  <cp:lastModifiedBy>Isabelle Vincent</cp:lastModifiedBy>
  <cp:revision>3</cp:revision>
  <dcterms:created xsi:type="dcterms:W3CDTF">2021-10-23T15:16:52Z</dcterms:created>
  <dcterms:modified xsi:type="dcterms:W3CDTF">2021-10-23T15:20:15Z</dcterms:modified>
</cp:coreProperties>
</file>